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7" r:id="rId2"/>
    <p:sldId id="256" r:id="rId3"/>
    <p:sldId id="494" r:id="rId4"/>
    <p:sldId id="488" r:id="rId5"/>
    <p:sldId id="394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4" autoAdjust="0"/>
    <p:restoredTop sz="94660"/>
  </p:normalViewPr>
  <p:slideViewPr>
    <p:cSldViewPr snapToGrid="0">
      <p:cViewPr>
        <p:scale>
          <a:sx n="76" d="100"/>
          <a:sy n="76" d="100"/>
        </p:scale>
        <p:origin x="-184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B10257-319E-4201-A2F1-E799E8D3C4E2}" type="datetimeFigureOut">
              <a:rPr lang="x-none" smtClean="0"/>
              <a:t>12.06.2023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A7513-716D-46DB-82A8-91CEDA2AC07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77027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8AAFC-F45B-4763-9C1F-8029DFCE03FE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295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8AAFC-F45B-4763-9C1F-8029DFCE03FE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789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098F4B5-9D46-4F5B-8ECF-D2A31EF9F87A}" type="datetimeFigureOut">
              <a:rPr lang="x-none" smtClean="0"/>
              <a:t>12.06.2023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44F7EA1-4FE1-4BFB-ACCC-0262AC0BAA43}" type="slidenum">
              <a:rPr lang="x-none" smtClean="0"/>
              <a:t>‹#›</a:t>
            </a:fld>
            <a:endParaRPr lang="x-none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0650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8F4B5-9D46-4F5B-8ECF-D2A31EF9F87A}" type="datetimeFigureOut">
              <a:rPr lang="x-none" smtClean="0"/>
              <a:t>12.06.2023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F7EA1-4FE1-4BFB-ACCC-0262AC0BAA4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13939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8F4B5-9D46-4F5B-8ECF-D2A31EF9F87A}" type="datetimeFigureOut">
              <a:rPr lang="x-none" smtClean="0"/>
              <a:t>12.06.2023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F7EA1-4FE1-4BFB-ACCC-0262AC0BAA43}" type="slidenum">
              <a:rPr lang="x-none" smtClean="0"/>
              <a:t>‹#›</a:t>
            </a:fld>
            <a:endParaRPr lang="x-none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4707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8F4B5-9D46-4F5B-8ECF-D2A31EF9F87A}" type="datetimeFigureOut">
              <a:rPr lang="x-none" smtClean="0"/>
              <a:t>12.06.2023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F7EA1-4FE1-4BFB-ACCC-0262AC0BAA4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22891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8F4B5-9D46-4F5B-8ECF-D2A31EF9F87A}" type="datetimeFigureOut">
              <a:rPr lang="x-none" smtClean="0"/>
              <a:t>12.06.2023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F7EA1-4FE1-4BFB-ACCC-0262AC0BAA4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58016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8F4B5-9D46-4F5B-8ECF-D2A31EF9F87A}" type="datetimeFigureOut">
              <a:rPr lang="x-none" smtClean="0"/>
              <a:t>12.06.2023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F7EA1-4FE1-4BFB-ACCC-0262AC0BAA4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5660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8F4B5-9D46-4F5B-8ECF-D2A31EF9F87A}" type="datetimeFigureOut">
              <a:rPr lang="x-none" smtClean="0"/>
              <a:t>12.06.2023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F7EA1-4FE1-4BFB-ACCC-0262AC0BAA4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925460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8F4B5-9D46-4F5B-8ECF-D2A31EF9F87A}" type="datetimeFigureOut">
              <a:rPr lang="x-none" smtClean="0"/>
              <a:t>12.06.2023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F7EA1-4FE1-4BFB-ACCC-0262AC0BAA4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37463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8F4B5-9D46-4F5B-8ECF-D2A31EF9F87A}" type="datetimeFigureOut">
              <a:rPr lang="x-none" smtClean="0"/>
              <a:t>12.06.2023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F7EA1-4FE1-4BFB-ACCC-0262AC0BAA4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72796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8F4B5-9D46-4F5B-8ECF-D2A31EF9F87A}" type="datetimeFigureOut">
              <a:rPr lang="x-none" smtClean="0"/>
              <a:t>12.06.2023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F7EA1-4FE1-4BFB-ACCC-0262AC0BAA4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9341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8F4B5-9D46-4F5B-8ECF-D2A31EF9F87A}" type="datetimeFigureOut">
              <a:rPr lang="x-none" smtClean="0"/>
              <a:t>12.06.2023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F7EA1-4FE1-4BFB-ACCC-0262AC0BAA4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40723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B098F4B5-9D46-4F5B-8ECF-D2A31EF9F87A}" type="datetimeFigureOut">
              <a:rPr lang="x-none" smtClean="0"/>
              <a:t>12.06.2023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944F7EA1-4FE1-4BFB-ACCC-0262AC0BAA4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85071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56" t="7095" r="4305" b="-7095"/>
          <a:stretch/>
        </p:blipFill>
        <p:spPr bwMode="auto">
          <a:xfrm>
            <a:off x="7373945" y="1543574"/>
            <a:ext cx="4544597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F02D1F6-A970-4BBF-9407-81F1419F482E}"/>
              </a:ext>
            </a:extLst>
          </p:cNvPr>
          <p:cNvSpPr txBox="1"/>
          <p:nvPr/>
        </p:nvSpPr>
        <p:spPr>
          <a:xfrm>
            <a:off x="941466" y="661744"/>
            <a:ext cx="729099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rgbClr val="92D05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Century" panose="02040604050505020304" pitchFamily="18" charset="0"/>
              </a:rPr>
              <a:t>Рефлексія на уроках </a:t>
            </a:r>
            <a:r>
              <a:rPr lang="ru-RU" sz="5400" b="1" dirty="0" err="1">
                <a:solidFill>
                  <a:srgbClr val="92D05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Century" panose="02040604050505020304" pitchFamily="18" charset="0"/>
              </a:rPr>
              <a:t>природознавства</a:t>
            </a:r>
            <a:r>
              <a:rPr lang="ru-RU" sz="5400" b="1" dirty="0">
                <a:solidFill>
                  <a:srgbClr val="92D05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Century" panose="02040604050505020304" pitchFamily="18" charset="0"/>
              </a:rPr>
              <a:t>, </a:t>
            </a:r>
            <a:r>
              <a:rPr lang="ru-RU" sz="5400" b="1" dirty="0" err="1" smtClean="0">
                <a:solidFill>
                  <a:srgbClr val="92D05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Century" panose="02040604050505020304" pitchFamily="18" charset="0"/>
              </a:rPr>
              <a:t>географії</a:t>
            </a:r>
            <a:r>
              <a:rPr lang="ru-RU" sz="5400" b="1" dirty="0" smtClean="0">
                <a:solidFill>
                  <a:srgbClr val="92D05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Century" panose="02040604050505020304" pitchFamily="18" charset="0"/>
              </a:rPr>
              <a:t> </a:t>
            </a:r>
          </a:p>
          <a:p>
            <a:pPr algn="ctr"/>
            <a:r>
              <a:rPr lang="ru-RU" sz="5400" b="1" dirty="0" smtClean="0">
                <a:solidFill>
                  <a:srgbClr val="92D05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Century" panose="02040604050505020304" pitchFamily="18" charset="0"/>
              </a:rPr>
              <a:t>для НУШ 5-6 </a:t>
            </a:r>
            <a:r>
              <a:rPr lang="ru-RU" sz="5400" b="1" dirty="0" err="1" smtClean="0">
                <a:solidFill>
                  <a:srgbClr val="92D05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Century" panose="02040604050505020304" pitchFamily="18" charset="0"/>
              </a:rPr>
              <a:t>класи</a:t>
            </a:r>
            <a:endParaRPr lang="x-none" sz="5400" b="1" dirty="0">
              <a:solidFill>
                <a:srgbClr val="92D05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entury" panose="020406040505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980423" y="3244334"/>
            <a:ext cx="2311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48754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082725EE-C6DA-42E5-96B3-B368F119B5F0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279699" y="1212850"/>
            <a:ext cx="11586205" cy="1089025"/>
          </a:xfrm>
          <a:prstGeom prst="rect">
            <a:avLst/>
          </a:prstGeom>
          <a:solidFill>
            <a:srgbClr val="00B050"/>
          </a:solidFill>
          <a:ln w="76200">
            <a:solidFill>
              <a:srgbClr val="002060"/>
            </a:solidFill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Обери </a:t>
            </a:r>
            <a:r>
              <a:rPr lang="ru-RU" sz="3600" b="1" i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відповідний</a:t>
            </a:r>
            <a:r>
              <a:rPr lang="ru-RU" sz="3600" b="1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 </a:t>
            </a:r>
            <a:r>
              <a:rPr lang="ru-RU" sz="3600" b="1" i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інструмент</a:t>
            </a:r>
            <a:r>
              <a:rPr lang="ru-RU" sz="3600" b="1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, </a:t>
            </a:r>
            <a:r>
              <a:rPr lang="ru-RU" sz="3600" b="1" i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щоб</a:t>
            </a:r>
            <a:r>
              <a:rPr lang="ru-RU" sz="3600" b="1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 </a:t>
            </a:r>
            <a:r>
              <a:rPr lang="ru-RU" sz="3600" b="1" i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передати</a:t>
            </a:r>
            <a:r>
              <a:rPr lang="ru-RU" sz="3600" b="1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 </a:t>
            </a:r>
            <a:r>
              <a:rPr lang="ru-RU" sz="3600" b="1" i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свої</a:t>
            </a:r>
            <a:r>
              <a:rPr lang="ru-RU" sz="3600" b="1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 </a:t>
            </a:r>
          </a:p>
          <a:p>
            <a:pPr algn="ctr"/>
            <a:r>
              <a:rPr lang="ru-RU" sz="3600" b="1" i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почуття</a:t>
            </a:r>
            <a:r>
              <a:rPr lang="ru-RU" sz="3600" b="1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 в </a:t>
            </a:r>
            <a:r>
              <a:rPr lang="ru-RU" sz="3600" b="1" i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кінці</a:t>
            </a:r>
            <a:r>
              <a:rPr lang="ru-RU" sz="3600" b="1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 уроку.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BDEB0E34-C6C1-464F-A084-AD2E78BCADB5}"/>
              </a:ext>
            </a:extLst>
          </p:cNvPr>
          <p:cNvSpPr/>
          <p:nvPr/>
        </p:nvSpPr>
        <p:spPr>
          <a:xfrm>
            <a:off x="1624405" y="496954"/>
            <a:ext cx="8606117" cy="461665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chemeClr val="bg1"/>
                </a:solidFill>
                <a:latin typeface="Century" panose="02040604050505020304" pitchFamily="18" charset="0"/>
              </a:rPr>
              <a:t>Рефлексивний інструмент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70ACF7DE-D9FD-4A4A-97B2-9A526A7231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38" b="33287"/>
          <a:stretch/>
        </p:blipFill>
        <p:spPr bwMode="auto">
          <a:xfrm>
            <a:off x="3314734" y="2734706"/>
            <a:ext cx="5723952" cy="1821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xmlns="" id="{6FB7E9E9-2F89-405A-BF30-C69A374F52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925"/>
          <a:stretch/>
        </p:blipFill>
        <p:spPr bwMode="auto">
          <a:xfrm>
            <a:off x="653211" y="4617978"/>
            <a:ext cx="5323044" cy="1743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xmlns="" id="{14A6AFBE-0557-44C5-93F2-BA68628A88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692"/>
          <a:stretch/>
        </p:blipFill>
        <p:spPr bwMode="auto">
          <a:xfrm>
            <a:off x="6304383" y="4642700"/>
            <a:ext cx="5561521" cy="1668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405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6F18290F-02C1-493B-B24A-343BB9484D7F}"/>
              </a:ext>
            </a:extLst>
          </p:cNvPr>
          <p:cNvSpPr/>
          <p:nvPr/>
        </p:nvSpPr>
        <p:spPr>
          <a:xfrm>
            <a:off x="3044623" y="455787"/>
            <a:ext cx="8732066" cy="500208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chemeClr val="bg1"/>
                </a:solidFill>
              </a:rPr>
              <a:t>Рефлексія «В кінотеатрі»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8" name="Дата 1">
            <a:extLst>
              <a:ext uri="{FF2B5EF4-FFF2-40B4-BE49-F238E27FC236}">
                <a16:creationId xmlns:a16="http://schemas.microsoft.com/office/drawing/2014/main" xmlns="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12.06.2023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CF4C5E1-3716-4492-BBB5-B41AA4913A2C}"/>
              </a:ext>
            </a:extLst>
          </p:cNvPr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EC8A4A7-E541-4FF4-ABE5-5AC56405187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1" t="9052" r="73006" b="55758"/>
          <a:stretch/>
        </p:blipFill>
        <p:spPr>
          <a:xfrm>
            <a:off x="2830688" y="3950098"/>
            <a:ext cx="1524001" cy="241337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8EAA65B5-237E-4961-B2A4-54BE015E1A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33" t="9052" r="38725" b="55758"/>
          <a:stretch/>
        </p:blipFill>
        <p:spPr>
          <a:xfrm>
            <a:off x="407946" y="3950098"/>
            <a:ext cx="1867663" cy="241337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37B25A3E-DB35-45FC-9650-9016B72DB2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32" t="9052" r="8944" b="55758"/>
          <a:stretch/>
        </p:blipFill>
        <p:spPr>
          <a:xfrm>
            <a:off x="4998439" y="3950098"/>
            <a:ext cx="1742972" cy="241337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D92C9E7C-DDF0-4993-B6A8-C968273DD6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64" t="44051" r="39512" b="20759"/>
          <a:stretch/>
        </p:blipFill>
        <p:spPr>
          <a:xfrm>
            <a:off x="7410656" y="3950098"/>
            <a:ext cx="1742972" cy="241337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7441EBD-0967-4A40-B388-2DFEF23D3E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49" t="44051" r="8527" b="20759"/>
          <a:stretch/>
        </p:blipFill>
        <p:spPr>
          <a:xfrm>
            <a:off x="9822873" y="3950098"/>
            <a:ext cx="1742972" cy="2413372"/>
          </a:xfrm>
          <a:prstGeom prst="rect">
            <a:avLst/>
          </a:prstGeom>
        </p:spPr>
      </p:pic>
      <p:sp>
        <p:nvSpPr>
          <p:cNvPr id="15" name="Бульбашка прямої мови: прямокутна з округленими кутами 14">
            <a:extLst>
              <a:ext uri="{FF2B5EF4-FFF2-40B4-BE49-F238E27FC236}">
                <a16:creationId xmlns:a16="http://schemas.microsoft.com/office/drawing/2014/main" xmlns="" id="{E5B14615-0F58-4F8D-981C-927953180B0B}"/>
              </a:ext>
            </a:extLst>
          </p:cNvPr>
          <p:cNvSpPr/>
          <p:nvPr/>
        </p:nvSpPr>
        <p:spPr>
          <a:xfrm>
            <a:off x="407946" y="1376287"/>
            <a:ext cx="11531209" cy="1257300"/>
          </a:xfrm>
          <a:prstGeom prst="wedgeRoundRectCallout">
            <a:avLst>
              <a:gd name="adj1" fmla="val -35837"/>
              <a:gd name="adj2" fmla="val 101375"/>
              <a:gd name="adj3" fmla="val 16667"/>
            </a:avLst>
          </a:prstGeom>
          <a:solidFill>
            <a:srgbClr val="538FCC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Найбільш яскравим моментом «</a:t>
            </a:r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фільму</a:t>
            </a:r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був …</a:t>
            </a:r>
          </a:p>
        </p:txBody>
      </p:sp>
      <p:sp>
        <p:nvSpPr>
          <p:cNvPr id="16" name="Бульбашка прямої мови: прямокутна з округленими кутами 15">
            <a:extLst>
              <a:ext uri="{FF2B5EF4-FFF2-40B4-BE49-F238E27FC236}">
                <a16:creationId xmlns:a16="http://schemas.microsoft.com/office/drawing/2014/main" xmlns="" id="{916C3A60-9999-496E-863E-D926B9C51679}"/>
              </a:ext>
            </a:extLst>
          </p:cNvPr>
          <p:cNvSpPr/>
          <p:nvPr/>
        </p:nvSpPr>
        <p:spPr>
          <a:xfrm>
            <a:off x="407946" y="1376286"/>
            <a:ext cx="11531209" cy="1257300"/>
          </a:xfrm>
          <a:prstGeom prst="wedgeRoundRectCallout">
            <a:avLst>
              <a:gd name="adj1" fmla="val -22951"/>
              <a:gd name="adj2" fmla="val 108813"/>
              <a:gd name="adj3" fmla="val 16667"/>
            </a:avLst>
          </a:prstGeom>
          <a:solidFill>
            <a:srgbClr val="DE2F2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Мене вразив та здивував «</a:t>
            </a:r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епізод</a:t>
            </a:r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про …</a:t>
            </a:r>
          </a:p>
        </p:txBody>
      </p:sp>
      <p:sp>
        <p:nvSpPr>
          <p:cNvPr id="17" name="Бульбашка прямої мови: прямокутна з округленими кутами 16">
            <a:extLst>
              <a:ext uri="{FF2B5EF4-FFF2-40B4-BE49-F238E27FC236}">
                <a16:creationId xmlns:a16="http://schemas.microsoft.com/office/drawing/2014/main" xmlns="" id="{BBFF30BB-DA4D-463A-BC8B-1D6AC137DE64}"/>
              </a:ext>
            </a:extLst>
          </p:cNvPr>
          <p:cNvSpPr/>
          <p:nvPr/>
        </p:nvSpPr>
        <p:spPr>
          <a:xfrm>
            <a:off x="407946" y="1384380"/>
            <a:ext cx="11531209" cy="1257300"/>
          </a:xfrm>
          <a:prstGeom prst="wedgeRoundRectCallout">
            <a:avLst>
              <a:gd name="adj1" fmla="val -6641"/>
              <a:gd name="adj2" fmla="val 102201"/>
              <a:gd name="adj3" fmla="val 16667"/>
            </a:avLst>
          </a:prstGeom>
          <a:solidFill>
            <a:srgbClr val="538FCC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оцінюю гру «</a:t>
            </a:r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акторського складу</a:t>
            </a:r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(вчителя, свою та однокласників) так …</a:t>
            </a:r>
          </a:p>
        </p:txBody>
      </p:sp>
      <p:sp>
        <p:nvSpPr>
          <p:cNvPr id="18" name="Бульбашка прямої мови: прямокутна з округленими кутами 17">
            <a:extLst>
              <a:ext uri="{FF2B5EF4-FFF2-40B4-BE49-F238E27FC236}">
                <a16:creationId xmlns:a16="http://schemas.microsoft.com/office/drawing/2014/main" xmlns="" id="{D59E94B9-2C97-4DC8-9BEE-F621D007CD38}"/>
              </a:ext>
            </a:extLst>
          </p:cNvPr>
          <p:cNvSpPr/>
          <p:nvPr/>
        </p:nvSpPr>
        <p:spPr>
          <a:xfrm>
            <a:off x="407946" y="1368193"/>
            <a:ext cx="11531209" cy="1257300"/>
          </a:xfrm>
          <a:prstGeom prst="wedgeRoundRectCallout">
            <a:avLst>
              <a:gd name="adj1" fmla="val 19041"/>
              <a:gd name="adj2" fmla="val 103028"/>
              <a:gd name="adj3" fmla="val 16667"/>
            </a:avLst>
          </a:prstGeom>
          <a:solidFill>
            <a:srgbClr val="DE2F2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б хотів передивитись ще раз цей «</a:t>
            </a:r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фрагмент</a:t>
            </a:r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…</a:t>
            </a:r>
          </a:p>
        </p:txBody>
      </p:sp>
      <p:sp>
        <p:nvSpPr>
          <p:cNvPr id="19" name="Бульбашка прямої мови: прямокутна з округленими кутами 18">
            <a:extLst>
              <a:ext uri="{FF2B5EF4-FFF2-40B4-BE49-F238E27FC236}">
                <a16:creationId xmlns:a16="http://schemas.microsoft.com/office/drawing/2014/main" xmlns="" id="{F17E5E9F-5640-466A-B6FC-E31D6830B98A}"/>
              </a:ext>
            </a:extLst>
          </p:cNvPr>
          <p:cNvSpPr/>
          <p:nvPr/>
        </p:nvSpPr>
        <p:spPr>
          <a:xfrm>
            <a:off x="407946" y="1360100"/>
            <a:ext cx="11531209" cy="1257300"/>
          </a:xfrm>
          <a:prstGeom prst="wedgeRoundRectCallout">
            <a:avLst>
              <a:gd name="adj1" fmla="val 36432"/>
              <a:gd name="adj2" fmla="val 113771"/>
              <a:gd name="adj3" fmla="val 16667"/>
            </a:avLst>
          </a:prstGeom>
          <a:solidFill>
            <a:srgbClr val="538FCC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Ця частину «</a:t>
            </a:r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фільму</a:t>
            </a:r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мені не сподобалась …</a:t>
            </a:r>
          </a:p>
        </p:txBody>
      </p:sp>
    </p:spTree>
    <p:extLst>
      <p:ext uri="{BB962C8B-B14F-4D97-AF65-F5344CB8AC3E}">
        <p14:creationId xmlns:p14="http://schemas.microsoft.com/office/powerpoint/2010/main" val="559164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7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6F18290F-02C1-493B-B24A-343BB9484D7F}"/>
              </a:ext>
            </a:extLst>
          </p:cNvPr>
          <p:cNvSpPr/>
          <p:nvPr/>
        </p:nvSpPr>
        <p:spPr>
          <a:xfrm>
            <a:off x="3355596" y="494530"/>
            <a:ext cx="8732066" cy="50020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chemeClr val="bg1"/>
                </a:solidFill>
                <a:latin typeface="Century" panose="02040604050505020304" pitchFamily="18" charset="0"/>
              </a:rPr>
              <a:t>Оціни роботу за допомогою фразеологізмів</a:t>
            </a:r>
            <a:endParaRPr lang="ru-RU" sz="2400" b="1" dirty="0">
              <a:solidFill>
                <a:schemeClr val="bg1"/>
              </a:solidFill>
              <a:latin typeface="Century" panose="02040604050505020304" pitchFamily="18" charset="0"/>
            </a:endParaRPr>
          </a:p>
        </p:txBody>
      </p:sp>
      <p:sp>
        <p:nvSpPr>
          <p:cNvPr id="8" name="Дата 1">
            <a:extLst>
              <a:ext uri="{FF2B5EF4-FFF2-40B4-BE49-F238E27FC236}">
                <a16:creationId xmlns:a16="http://schemas.microsoft.com/office/drawing/2014/main" xmlns="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12.06.2023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CF4C5E1-3716-4492-BBB5-B41AA4913A2C}"/>
              </a:ext>
            </a:extLst>
          </p:cNvPr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C45FF41-3F3F-4DA8-ABE0-465C4BFC81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05" b="16945"/>
          <a:stretch/>
        </p:blipFill>
        <p:spPr>
          <a:xfrm>
            <a:off x="2922695" y="1685925"/>
            <a:ext cx="6784709" cy="5012967"/>
          </a:xfrm>
          <a:prstGeom prst="rect">
            <a:avLst/>
          </a:prstGeom>
        </p:spPr>
      </p:pic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xmlns="" id="{314E0248-00BD-44AE-8D79-FC121E0B8922}"/>
              </a:ext>
            </a:extLst>
          </p:cNvPr>
          <p:cNvSpPr/>
          <p:nvPr/>
        </p:nvSpPr>
        <p:spPr>
          <a:xfrm>
            <a:off x="227120" y="1385262"/>
            <a:ext cx="3581400" cy="128173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Працювали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так, </a:t>
            </a:r>
            <a:r>
              <a:rPr lang="ru-RU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аж </a:t>
            </a:r>
            <a:r>
              <a:rPr lang="ru-RU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дим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ішов.</a:t>
            </a:r>
          </a:p>
        </p:txBody>
      </p:sp>
      <p:grpSp>
        <p:nvGrpSpPr>
          <p:cNvPr id="15" name="Групувати 14">
            <a:extLst>
              <a:ext uri="{FF2B5EF4-FFF2-40B4-BE49-F238E27FC236}">
                <a16:creationId xmlns:a16="http://schemas.microsoft.com/office/drawing/2014/main" xmlns="" id="{48315C2F-A1F6-4103-96AF-1BA095510E71}"/>
              </a:ext>
            </a:extLst>
          </p:cNvPr>
          <p:cNvGrpSpPr/>
          <p:nvPr/>
        </p:nvGrpSpPr>
        <p:grpSpPr>
          <a:xfrm>
            <a:off x="500095" y="2523619"/>
            <a:ext cx="1328224" cy="487063"/>
            <a:chOff x="500095" y="2523619"/>
            <a:chExt cx="1328224" cy="487063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xmlns="" id="{91E4F40D-0169-45F9-9192-C18EB4AB68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095" y="2523619"/>
              <a:ext cx="1328224" cy="487063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E6D419F2-E66F-4E65-8156-AE0FB3236EBE}"/>
                </a:ext>
              </a:extLst>
            </p:cNvPr>
            <p:cNvSpPr txBox="1"/>
            <p:nvPr/>
          </p:nvSpPr>
          <p:spPr>
            <a:xfrm>
              <a:off x="831073" y="2641350"/>
              <a:ext cx="6662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ТАК</a:t>
              </a:r>
            </a:p>
          </p:txBody>
        </p:sp>
      </p:grpSp>
      <p:grpSp>
        <p:nvGrpSpPr>
          <p:cNvPr id="16" name="Групувати 15">
            <a:extLst>
              <a:ext uri="{FF2B5EF4-FFF2-40B4-BE49-F238E27FC236}">
                <a16:creationId xmlns:a16="http://schemas.microsoft.com/office/drawing/2014/main" xmlns="" id="{B1011134-1D58-41F4-A895-9F345FA011AC}"/>
              </a:ext>
            </a:extLst>
          </p:cNvPr>
          <p:cNvGrpSpPr/>
          <p:nvPr/>
        </p:nvGrpSpPr>
        <p:grpSpPr>
          <a:xfrm>
            <a:off x="2175183" y="2523619"/>
            <a:ext cx="1342623" cy="492343"/>
            <a:chOff x="2175183" y="2523619"/>
            <a:chExt cx="1342623" cy="492343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xmlns="" id="{67C074AC-5489-4764-A02B-B605DC7262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75183" y="2523619"/>
              <a:ext cx="1342623" cy="492343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29F4C5FA-96AE-4105-B4BF-E3AE9DA943D6}"/>
                </a:ext>
              </a:extLst>
            </p:cNvPr>
            <p:cNvSpPr txBox="1"/>
            <p:nvPr/>
          </p:nvSpPr>
          <p:spPr>
            <a:xfrm>
              <a:off x="2591717" y="2641350"/>
              <a:ext cx="6662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НІ</a:t>
              </a:r>
            </a:p>
          </p:txBody>
        </p:sp>
      </p:grpSp>
      <p:sp>
        <p:nvSpPr>
          <p:cNvPr id="29" name="Прямокутник: округлені кути 28">
            <a:extLst>
              <a:ext uri="{FF2B5EF4-FFF2-40B4-BE49-F238E27FC236}">
                <a16:creationId xmlns:a16="http://schemas.microsoft.com/office/drawing/2014/main" xmlns="" id="{77512025-9DA7-47C7-A4A2-0E80A5F6B34B}"/>
              </a:ext>
            </a:extLst>
          </p:cNvPr>
          <p:cNvSpPr/>
          <p:nvPr/>
        </p:nvSpPr>
        <p:spPr>
          <a:xfrm>
            <a:off x="8383480" y="1385262"/>
            <a:ext cx="3581400" cy="128173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Інформація була такою, що аж молоко кисне.</a:t>
            </a:r>
          </a:p>
        </p:txBody>
      </p:sp>
      <p:grpSp>
        <p:nvGrpSpPr>
          <p:cNvPr id="30" name="Групувати 29">
            <a:extLst>
              <a:ext uri="{FF2B5EF4-FFF2-40B4-BE49-F238E27FC236}">
                <a16:creationId xmlns:a16="http://schemas.microsoft.com/office/drawing/2014/main" xmlns="" id="{8CDAE631-33A2-40ED-9A6C-1ADBF264C3CD}"/>
              </a:ext>
            </a:extLst>
          </p:cNvPr>
          <p:cNvGrpSpPr/>
          <p:nvPr/>
        </p:nvGrpSpPr>
        <p:grpSpPr>
          <a:xfrm>
            <a:off x="8656455" y="2523619"/>
            <a:ext cx="1328224" cy="487063"/>
            <a:chOff x="500095" y="2523619"/>
            <a:chExt cx="1328224" cy="487063"/>
          </a:xfrm>
        </p:grpSpPr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xmlns="" id="{A660FE50-9400-489F-8AC3-D8BDBB5307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095" y="2523619"/>
              <a:ext cx="1328224" cy="487063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317AE121-DFF4-4888-BE2F-E1A5DFDE0DC2}"/>
                </a:ext>
              </a:extLst>
            </p:cNvPr>
            <p:cNvSpPr txBox="1"/>
            <p:nvPr/>
          </p:nvSpPr>
          <p:spPr>
            <a:xfrm>
              <a:off x="831073" y="2641350"/>
              <a:ext cx="6662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ТАК</a:t>
              </a:r>
            </a:p>
          </p:txBody>
        </p:sp>
      </p:grpSp>
      <p:grpSp>
        <p:nvGrpSpPr>
          <p:cNvPr id="33" name="Групувати 32">
            <a:extLst>
              <a:ext uri="{FF2B5EF4-FFF2-40B4-BE49-F238E27FC236}">
                <a16:creationId xmlns:a16="http://schemas.microsoft.com/office/drawing/2014/main" xmlns="" id="{A0D0507D-5BBA-4520-A771-75C2E95F0A07}"/>
              </a:ext>
            </a:extLst>
          </p:cNvPr>
          <p:cNvGrpSpPr/>
          <p:nvPr/>
        </p:nvGrpSpPr>
        <p:grpSpPr>
          <a:xfrm>
            <a:off x="10331543" y="2523619"/>
            <a:ext cx="1342623" cy="492343"/>
            <a:chOff x="2175183" y="2523619"/>
            <a:chExt cx="1342623" cy="492343"/>
          </a:xfrm>
        </p:grpSpPr>
        <p:pic>
          <p:nvPicPr>
            <p:cNvPr id="34" name="Рисунок 33">
              <a:extLst>
                <a:ext uri="{FF2B5EF4-FFF2-40B4-BE49-F238E27FC236}">
                  <a16:creationId xmlns:a16="http://schemas.microsoft.com/office/drawing/2014/main" xmlns="" id="{FB40B84C-A593-4DF5-8798-DB2404EE15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75183" y="2523619"/>
              <a:ext cx="1342623" cy="492343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27E444B1-214E-45A9-85B1-50DE22E2B974}"/>
                </a:ext>
              </a:extLst>
            </p:cNvPr>
            <p:cNvSpPr txBox="1"/>
            <p:nvPr/>
          </p:nvSpPr>
          <p:spPr>
            <a:xfrm>
              <a:off x="2591717" y="2641350"/>
              <a:ext cx="6662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НІ</a:t>
              </a:r>
            </a:p>
          </p:txBody>
        </p:sp>
      </p:grpSp>
      <p:sp>
        <p:nvSpPr>
          <p:cNvPr id="36" name="Прямокутник: округлені кути 35">
            <a:extLst>
              <a:ext uri="{FF2B5EF4-FFF2-40B4-BE49-F238E27FC236}">
                <a16:creationId xmlns:a16="http://schemas.microsoft.com/office/drawing/2014/main" xmlns="" id="{FAD14939-893D-4137-8472-DCDEF3AA58B2}"/>
              </a:ext>
            </a:extLst>
          </p:cNvPr>
          <p:cNvSpPr/>
          <p:nvPr/>
        </p:nvSpPr>
        <p:spPr>
          <a:xfrm>
            <a:off x="419318" y="3395928"/>
            <a:ext cx="3581400" cy="128173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сьогодні на уроці бив байдики.</a:t>
            </a:r>
          </a:p>
        </p:txBody>
      </p:sp>
      <p:grpSp>
        <p:nvGrpSpPr>
          <p:cNvPr id="37" name="Групувати 36">
            <a:extLst>
              <a:ext uri="{FF2B5EF4-FFF2-40B4-BE49-F238E27FC236}">
                <a16:creationId xmlns:a16="http://schemas.microsoft.com/office/drawing/2014/main" xmlns="" id="{D57AA6DF-D32D-47EA-975A-DF7F4B2F40DC}"/>
              </a:ext>
            </a:extLst>
          </p:cNvPr>
          <p:cNvGrpSpPr/>
          <p:nvPr/>
        </p:nvGrpSpPr>
        <p:grpSpPr>
          <a:xfrm>
            <a:off x="692293" y="4534285"/>
            <a:ext cx="1328224" cy="487063"/>
            <a:chOff x="500095" y="2523619"/>
            <a:chExt cx="1328224" cy="487063"/>
          </a:xfrm>
        </p:grpSpPr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xmlns="" id="{496D7C0E-4D22-4F57-B1C5-4F630685A8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095" y="2523619"/>
              <a:ext cx="1328224" cy="487063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xmlns="" id="{568760B4-B772-42F5-96AF-878114A9414C}"/>
                </a:ext>
              </a:extLst>
            </p:cNvPr>
            <p:cNvSpPr txBox="1"/>
            <p:nvPr/>
          </p:nvSpPr>
          <p:spPr>
            <a:xfrm>
              <a:off x="831073" y="2641350"/>
              <a:ext cx="6662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ТАК</a:t>
              </a:r>
            </a:p>
          </p:txBody>
        </p:sp>
      </p:grpSp>
      <p:grpSp>
        <p:nvGrpSpPr>
          <p:cNvPr id="40" name="Групувати 39">
            <a:extLst>
              <a:ext uri="{FF2B5EF4-FFF2-40B4-BE49-F238E27FC236}">
                <a16:creationId xmlns:a16="http://schemas.microsoft.com/office/drawing/2014/main" xmlns="" id="{1725571B-539F-4D1C-BC57-1F0CB19DD4B2}"/>
              </a:ext>
            </a:extLst>
          </p:cNvPr>
          <p:cNvGrpSpPr/>
          <p:nvPr/>
        </p:nvGrpSpPr>
        <p:grpSpPr>
          <a:xfrm>
            <a:off x="2367381" y="4534285"/>
            <a:ext cx="1342623" cy="492343"/>
            <a:chOff x="2175183" y="2523619"/>
            <a:chExt cx="1342623" cy="492343"/>
          </a:xfrm>
        </p:grpSpPr>
        <p:pic>
          <p:nvPicPr>
            <p:cNvPr id="41" name="Рисунок 40">
              <a:extLst>
                <a:ext uri="{FF2B5EF4-FFF2-40B4-BE49-F238E27FC236}">
                  <a16:creationId xmlns:a16="http://schemas.microsoft.com/office/drawing/2014/main" xmlns="" id="{CAB8490F-FF6C-4C7A-A40C-61EC943A34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75183" y="2523619"/>
              <a:ext cx="1342623" cy="492343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xmlns="" id="{63F3BF31-DC13-434C-A7B6-59A4D7A8ED6F}"/>
                </a:ext>
              </a:extLst>
            </p:cNvPr>
            <p:cNvSpPr txBox="1"/>
            <p:nvPr/>
          </p:nvSpPr>
          <p:spPr>
            <a:xfrm>
              <a:off x="2591717" y="2641350"/>
              <a:ext cx="6662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НІ</a:t>
              </a:r>
            </a:p>
          </p:txBody>
        </p:sp>
      </p:grpSp>
      <p:sp>
        <p:nvSpPr>
          <p:cNvPr id="43" name="Прямокутник: округлені кути 42">
            <a:extLst>
              <a:ext uri="{FF2B5EF4-FFF2-40B4-BE49-F238E27FC236}">
                <a16:creationId xmlns:a16="http://schemas.microsoft.com/office/drawing/2014/main" xmlns="" id="{0D2C5D3B-EADB-4D3D-968E-A4827A8FD3F5}"/>
              </a:ext>
            </a:extLst>
          </p:cNvPr>
          <p:cNvSpPr/>
          <p:nvPr/>
        </p:nvSpPr>
        <p:spPr>
          <a:xfrm>
            <a:off x="8033919" y="3376879"/>
            <a:ext cx="3581400" cy="128173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 були на коні.</a:t>
            </a:r>
          </a:p>
        </p:txBody>
      </p:sp>
      <p:grpSp>
        <p:nvGrpSpPr>
          <p:cNvPr id="44" name="Групувати 43">
            <a:extLst>
              <a:ext uri="{FF2B5EF4-FFF2-40B4-BE49-F238E27FC236}">
                <a16:creationId xmlns:a16="http://schemas.microsoft.com/office/drawing/2014/main" xmlns="" id="{DEFCB525-E165-44CD-8282-C4261AE12A43}"/>
              </a:ext>
            </a:extLst>
          </p:cNvPr>
          <p:cNvGrpSpPr/>
          <p:nvPr/>
        </p:nvGrpSpPr>
        <p:grpSpPr>
          <a:xfrm>
            <a:off x="8306894" y="4515236"/>
            <a:ext cx="1328224" cy="487063"/>
            <a:chOff x="500095" y="2523619"/>
            <a:chExt cx="1328224" cy="487063"/>
          </a:xfrm>
        </p:grpSpPr>
        <p:pic>
          <p:nvPicPr>
            <p:cNvPr id="45" name="Рисунок 44">
              <a:extLst>
                <a:ext uri="{FF2B5EF4-FFF2-40B4-BE49-F238E27FC236}">
                  <a16:creationId xmlns:a16="http://schemas.microsoft.com/office/drawing/2014/main" xmlns="" id="{4E4A1A56-5D20-42BA-AAEF-B8899A3D7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095" y="2523619"/>
              <a:ext cx="1328224" cy="487063"/>
            </a:xfrm>
            <a:prstGeom prst="rect">
              <a:avLst/>
            </a:prstGeom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xmlns="" id="{81CA293B-E9EE-43CB-84DC-FDF4E4570A9A}"/>
                </a:ext>
              </a:extLst>
            </p:cNvPr>
            <p:cNvSpPr txBox="1"/>
            <p:nvPr/>
          </p:nvSpPr>
          <p:spPr>
            <a:xfrm>
              <a:off x="831073" y="2641350"/>
              <a:ext cx="6662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ТАК</a:t>
              </a:r>
            </a:p>
          </p:txBody>
        </p:sp>
      </p:grpSp>
      <p:grpSp>
        <p:nvGrpSpPr>
          <p:cNvPr id="47" name="Групувати 46">
            <a:extLst>
              <a:ext uri="{FF2B5EF4-FFF2-40B4-BE49-F238E27FC236}">
                <a16:creationId xmlns:a16="http://schemas.microsoft.com/office/drawing/2014/main" xmlns="" id="{E59A1116-290A-48EB-AE7C-4D84BD27660B}"/>
              </a:ext>
            </a:extLst>
          </p:cNvPr>
          <p:cNvGrpSpPr/>
          <p:nvPr/>
        </p:nvGrpSpPr>
        <p:grpSpPr>
          <a:xfrm>
            <a:off x="9981982" y="4515236"/>
            <a:ext cx="1342623" cy="492343"/>
            <a:chOff x="2175183" y="2523619"/>
            <a:chExt cx="1342623" cy="492343"/>
          </a:xfrm>
        </p:grpSpPr>
        <p:pic>
          <p:nvPicPr>
            <p:cNvPr id="48" name="Рисунок 47">
              <a:extLst>
                <a:ext uri="{FF2B5EF4-FFF2-40B4-BE49-F238E27FC236}">
                  <a16:creationId xmlns:a16="http://schemas.microsoft.com/office/drawing/2014/main" xmlns="" id="{D63AAFFF-D97D-4727-B281-83DA88DDC7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75183" y="2523619"/>
              <a:ext cx="1342623" cy="492343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xmlns="" id="{AA73FD12-1F5E-4486-879A-56BB40275D1F}"/>
                </a:ext>
              </a:extLst>
            </p:cNvPr>
            <p:cNvSpPr txBox="1"/>
            <p:nvPr/>
          </p:nvSpPr>
          <p:spPr>
            <a:xfrm>
              <a:off x="2591717" y="2641350"/>
              <a:ext cx="6662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НІ</a:t>
              </a:r>
            </a:p>
          </p:txBody>
        </p:sp>
      </p:grpSp>
      <p:sp>
        <p:nvSpPr>
          <p:cNvPr id="50" name="Прямокутник: округлені кути 49">
            <a:extLst>
              <a:ext uri="{FF2B5EF4-FFF2-40B4-BE49-F238E27FC236}">
                <a16:creationId xmlns:a16="http://schemas.microsoft.com/office/drawing/2014/main" xmlns="" id="{A4A282F5-498F-4EE7-AA16-E418BF438FF5}"/>
              </a:ext>
            </a:extLst>
          </p:cNvPr>
          <p:cNvSpPr/>
          <p:nvPr/>
        </p:nvSpPr>
        <p:spPr>
          <a:xfrm>
            <a:off x="1333718" y="5172075"/>
            <a:ext cx="3581400" cy="128173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Чудово ляси поточили.</a:t>
            </a:r>
          </a:p>
        </p:txBody>
      </p:sp>
      <p:grpSp>
        <p:nvGrpSpPr>
          <p:cNvPr id="51" name="Групувати 50">
            <a:extLst>
              <a:ext uri="{FF2B5EF4-FFF2-40B4-BE49-F238E27FC236}">
                <a16:creationId xmlns:a16="http://schemas.microsoft.com/office/drawing/2014/main" xmlns="" id="{B95F8E75-6CBE-4E0F-B0B7-220A3DBB9CB2}"/>
              </a:ext>
            </a:extLst>
          </p:cNvPr>
          <p:cNvGrpSpPr/>
          <p:nvPr/>
        </p:nvGrpSpPr>
        <p:grpSpPr>
          <a:xfrm>
            <a:off x="1606693" y="6310432"/>
            <a:ext cx="1328224" cy="487063"/>
            <a:chOff x="500095" y="2523619"/>
            <a:chExt cx="1328224" cy="487063"/>
          </a:xfrm>
        </p:grpSpPr>
        <p:pic>
          <p:nvPicPr>
            <p:cNvPr id="52" name="Рисунок 51">
              <a:extLst>
                <a:ext uri="{FF2B5EF4-FFF2-40B4-BE49-F238E27FC236}">
                  <a16:creationId xmlns:a16="http://schemas.microsoft.com/office/drawing/2014/main" xmlns="" id="{0667DA98-B3B5-44F0-A984-214958716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095" y="2523619"/>
              <a:ext cx="1328224" cy="487063"/>
            </a:xfrm>
            <a:prstGeom prst="rect">
              <a:avLst/>
            </a:prstGeom>
          </p:spPr>
        </p:pic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xmlns="" id="{3E949C05-F34A-4AD0-8DDB-A8BA03BDFE88}"/>
                </a:ext>
              </a:extLst>
            </p:cNvPr>
            <p:cNvSpPr txBox="1"/>
            <p:nvPr/>
          </p:nvSpPr>
          <p:spPr>
            <a:xfrm>
              <a:off x="831073" y="2641350"/>
              <a:ext cx="6662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ТАК</a:t>
              </a:r>
            </a:p>
          </p:txBody>
        </p:sp>
      </p:grpSp>
      <p:grpSp>
        <p:nvGrpSpPr>
          <p:cNvPr id="54" name="Групувати 53">
            <a:extLst>
              <a:ext uri="{FF2B5EF4-FFF2-40B4-BE49-F238E27FC236}">
                <a16:creationId xmlns:a16="http://schemas.microsoft.com/office/drawing/2014/main" xmlns="" id="{71619AF3-22DC-4B9F-8576-758894CD9726}"/>
              </a:ext>
            </a:extLst>
          </p:cNvPr>
          <p:cNvGrpSpPr/>
          <p:nvPr/>
        </p:nvGrpSpPr>
        <p:grpSpPr>
          <a:xfrm>
            <a:off x="3281781" y="6310432"/>
            <a:ext cx="1342623" cy="492343"/>
            <a:chOff x="2175183" y="2523619"/>
            <a:chExt cx="1342623" cy="492343"/>
          </a:xfrm>
        </p:grpSpPr>
        <p:pic>
          <p:nvPicPr>
            <p:cNvPr id="55" name="Рисунок 54">
              <a:extLst>
                <a:ext uri="{FF2B5EF4-FFF2-40B4-BE49-F238E27FC236}">
                  <a16:creationId xmlns:a16="http://schemas.microsoft.com/office/drawing/2014/main" xmlns="" id="{409DDEC7-F93E-47FC-9CF7-52DDEB5B6A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75183" y="2523619"/>
              <a:ext cx="1342623" cy="492343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xmlns="" id="{A58781C5-3F10-4127-8C00-B49D2707398B}"/>
                </a:ext>
              </a:extLst>
            </p:cNvPr>
            <p:cNvSpPr txBox="1"/>
            <p:nvPr/>
          </p:nvSpPr>
          <p:spPr>
            <a:xfrm>
              <a:off x="2591717" y="2641350"/>
              <a:ext cx="6662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НІ</a:t>
              </a:r>
            </a:p>
          </p:txBody>
        </p:sp>
      </p:grpSp>
      <p:sp>
        <p:nvSpPr>
          <p:cNvPr id="57" name="Прямокутник: округлені кути 56">
            <a:extLst>
              <a:ext uri="{FF2B5EF4-FFF2-40B4-BE49-F238E27FC236}">
                <a16:creationId xmlns:a16="http://schemas.microsoft.com/office/drawing/2014/main" xmlns="" id="{23465156-C2EA-4B1E-9B14-61E6920EE794}"/>
              </a:ext>
            </a:extLst>
          </p:cNvPr>
          <p:cNvSpPr/>
          <p:nvPr/>
        </p:nvSpPr>
        <p:spPr>
          <a:xfrm>
            <a:off x="7916704" y="5172075"/>
            <a:ext cx="3581400" cy="128173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Узяли нові знання, як бика за роги. </a:t>
            </a:r>
          </a:p>
        </p:txBody>
      </p:sp>
      <p:grpSp>
        <p:nvGrpSpPr>
          <p:cNvPr id="58" name="Групувати 57">
            <a:extLst>
              <a:ext uri="{FF2B5EF4-FFF2-40B4-BE49-F238E27FC236}">
                <a16:creationId xmlns:a16="http://schemas.microsoft.com/office/drawing/2014/main" xmlns="" id="{D4EF1054-B59E-4481-BE47-8697D585D714}"/>
              </a:ext>
            </a:extLst>
          </p:cNvPr>
          <p:cNvGrpSpPr/>
          <p:nvPr/>
        </p:nvGrpSpPr>
        <p:grpSpPr>
          <a:xfrm>
            <a:off x="8189679" y="6310432"/>
            <a:ext cx="1328224" cy="487063"/>
            <a:chOff x="500095" y="2523619"/>
            <a:chExt cx="1328224" cy="487063"/>
          </a:xfrm>
        </p:grpSpPr>
        <p:pic>
          <p:nvPicPr>
            <p:cNvPr id="59" name="Рисунок 58">
              <a:extLst>
                <a:ext uri="{FF2B5EF4-FFF2-40B4-BE49-F238E27FC236}">
                  <a16:creationId xmlns:a16="http://schemas.microsoft.com/office/drawing/2014/main" xmlns="" id="{EF3B996D-EFA9-448D-9BFE-4256803A74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095" y="2523619"/>
              <a:ext cx="1328224" cy="487063"/>
            </a:xfrm>
            <a:prstGeom prst="rect">
              <a:avLst/>
            </a:prstGeom>
          </p:spPr>
        </p:pic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xmlns="" id="{082DEAC4-04DF-43CD-A4AC-EDBEE5C1A38B}"/>
                </a:ext>
              </a:extLst>
            </p:cNvPr>
            <p:cNvSpPr txBox="1"/>
            <p:nvPr/>
          </p:nvSpPr>
          <p:spPr>
            <a:xfrm>
              <a:off x="831073" y="2641350"/>
              <a:ext cx="6662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ТАК</a:t>
              </a:r>
            </a:p>
          </p:txBody>
        </p:sp>
      </p:grpSp>
      <p:grpSp>
        <p:nvGrpSpPr>
          <p:cNvPr id="61" name="Групувати 60">
            <a:extLst>
              <a:ext uri="{FF2B5EF4-FFF2-40B4-BE49-F238E27FC236}">
                <a16:creationId xmlns:a16="http://schemas.microsoft.com/office/drawing/2014/main" xmlns="" id="{873E9D12-492C-4D18-AB45-EC0F3FA36CE2}"/>
              </a:ext>
            </a:extLst>
          </p:cNvPr>
          <p:cNvGrpSpPr/>
          <p:nvPr/>
        </p:nvGrpSpPr>
        <p:grpSpPr>
          <a:xfrm>
            <a:off x="9864767" y="6310432"/>
            <a:ext cx="1342623" cy="492343"/>
            <a:chOff x="2175183" y="2523619"/>
            <a:chExt cx="1342623" cy="492343"/>
          </a:xfrm>
        </p:grpSpPr>
        <p:pic>
          <p:nvPicPr>
            <p:cNvPr id="62" name="Рисунок 61">
              <a:extLst>
                <a:ext uri="{FF2B5EF4-FFF2-40B4-BE49-F238E27FC236}">
                  <a16:creationId xmlns:a16="http://schemas.microsoft.com/office/drawing/2014/main" xmlns="" id="{97119772-1A17-41BF-9B9D-FBF48F8B86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75183" y="2523619"/>
              <a:ext cx="1342623" cy="492343"/>
            </a:xfrm>
            <a:prstGeom prst="rect">
              <a:avLst/>
            </a:prstGeom>
          </p:spPr>
        </p:pic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xmlns="" id="{2A2C4873-9972-4CE8-A6BB-1DA1069AEB9D}"/>
                </a:ext>
              </a:extLst>
            </p:cNvPr>
            <p:cNvSpPr txBox="1"/>
            <p:nvPr/>
          </p:nvSpPr>
          <p:spPr>
            <a:xfrm>
              <a:off x="2591717" y="2641350"/>
              <a:ext cx="6662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НІ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708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9" grpId="0" animBg="1"/>
      <p:bldP spid="36" grpId="0" animBg="1"/>
      <p:bldP spid="43" grpId="0" animBg="1"/>
      <p:bldP spid="50" grpId="0" animBg="1"/>
      <p:bldP spid="5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>
            <a:extLst>
              <a:ext uri="{FF2B5EF4-FFF2-40B4-BE49-F238E27FC236}">
                <a16:creationId xmlns:a16="http://schemas.microsoft.com/office/drawing/2014/main" xmlns="" id="{9A23AE44-812B-41B1-B93E-58DE38D825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85750"/>
            <a:ext cx="9144000" cy="1143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x-none" sz="2400">
                <a:solidFill>
                  <a:srgbClr val="000099"/>
                </a:solidFill>
              </a:rPr>
              <a:t>В</a:t>
            </a:r>
            <a:r>
              <a:rPr lang="uk-UA" altLang="x-none" sz="2400">
                <a:solidFill>
                  <a:srgbClr val="000099"/>
                </a:solidFill>
              </a:rPr>
              <a:t>и</a:t>
            </a:r>
            <a:r>
              <a:rPr lang="ru-RU" altLang="x-none" sz="2400">
                <a:solidFill>
                  <a:srgbClr val="000099"/>
                </a:solidFill>
              </a:rPr>
              <a:t>бери  обличчя, яке відображає твій емоційний</a:t>
            </a:r>
            <a:r>
              <a:rPr lang="en-US" altLang="x-none" sz="2400">
                <a:solidFill>
                  <a:srgbClr val="000099"/>
                </a:solidFill>
              </a:rPr>
              <a:t> </a:t>
            </a:r>
            <a:r>
              <a:rPr lang="ru-RU" altLang="x-none" sz="2400">
                <a:solidFill>
                  <a:srgbClr val="000099"/>
                </a:solidFill>
              </a:rPr>
              <a:t>стан.</a:t>
            </a:r>
            <a:endParaRPr lang="en-US" altLang="x-none" sz="2400">
              <a:solidFill>
                <a:srgbClr val="000099"/>
              </a:solidFill>
            </a:endParaRPr>
          </a:p>
          <a:p>
            <a:pPr algn="ctr" eaLnBrk="1" hangingPunct="1"/>
            <a:endParaRPr lang="ru-RU" altLang="x-none" sz="2400">
              <a:solidFill>
                <a:srgbClr val="000099"/>
              </a:solidFill>
            </a:endParaRPr>
          </a:p>
        </p:txBody>
      </p:sp>
      <p:sp>
        <p:nvSpPr>
          <p:cNvPr id="61443" name="Picture 3" descr="J0079099">
            <a:extLst>
              <a:ext uri="{FF2B5EF4-FFF2-40B4-BE49-F238E27FC236}">
                <a16:creationId xmlns:a16="http://schemas.microsoft.com/office/drawing/2014/main" xmlns="" id="{2251317A-72F7-48B4-BCBD-29FE8EAC53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782889" y="2636839"/>
            <a:ext cx="1944687" cy="186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uk-UA" altLang="x-none"/>
          </a:p>
        </p:txBody>
      </p:sp>
      <p:sp>
        <p:nvSpPr>
          <p:cNvPr id="61444" name="Picture 4" descr="J0079104">
            <a:extLst>
              <a:ext uri="{FF2B5EF4-FFF2-40B4-BE49-F238E27FC236}">
                <a16:creationId xmlns:a16="http://schemas.microsoft.com/office/drawing/2014/main" xmlns="" id="{D04EA065-BE90-497D-BF18-4F420690174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375276" y="2636838"/>
            <a:ext cx="1800225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uk-UA" altLang="x-none"/>
          </a:p>
        </p:txBody>
      </p:sp>
      <p:sp>
        <p:nvSpPr>
          <p:cNvPr id="61445" name="Picture 5" descr="J0079100">
            <a:extLst>
              <a:ext uri="{FF2B5EF4-FFF2-40B4-BE49-F238E27FC236}">
                <a16:creationId xmlns:a16="http://schemas.microsoft.com/office/drawing/2014/main" xmlns="" id="{9DC836F5-FF0B-443F-B3B3-4F8A4239F2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896225" y="2565401"/>
            <a:ext cx="1792288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uk-UA" altLang="x-none"/>
          </a:p>
        </p:txBody>
      </p:sp>
      <p:sp>
        <p:nvSpPr>
          <p:cNvPr id="61446" name="Rectangle 6">
            <a:extLst>
              <a:ext uri="{FF2B5EF4-FFF2-40B4-BE49-F238E27FC236}">
                <a16:creationId xmlns:a16="http://schemas.microsoft.com/office/drawing/2014/main" xmlns="" id="{F729B64F-F3A6-4F7F-8348-A2B2A0B917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1814" y="4941888"/>
            <a:ext cx="1081087" cy="576262"/>
          </a:xfrm>
          <a:prstGeom prst="rect">
            <a:avLst/>
          </a:prstGeom>
          <a:gradFill rotWithShape="0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x-none" sz="240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61447" name="Rectangle 7">
            <a:extLst>
              <a:ext uri="{FF2B5EF4-FFF2-40B4-BE49-F238E27FC236}">
                <a16:creationId xmlns:a16="http://schemas.microsoft.com/office/drawing/2014/main" xmlns="" id="{A8E34C87-08D7-4AA6-A847-C03789D2AD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5639" y="4941888"/>
            <a:ext cx="1081087" cy="576262"/>
          </a:xfrm>
          <a:prstGeom prst="rect">
            <a:avLst/>
          </a:prstGeom>
          <a:gradFill rotWithShape="0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x-none" sz="240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1448" name="Rectangle 8">
            <a:extLst>
              <a:ext uri="{FF2B5EF4-FFF2-40B4-BE49-F238E27FC236}">
                <a16:creationId xmlns:a16="http://schemas.microsoft.com/office/drawing/2014/main" xmlns="" id="{EE1C0ADF-B81F-450E-A66C-1BAC916C28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8025" y="4941888"/>
            <a:ext cx="1081088" cy="576262"/>
          </a:xfrm>
          <a:prstGeom prst="rect">
            <a:avLst/>
          </a:prstGeom>
          <a:gradFill rotWithShape="0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x-none" sz="2400">
                <a:solidFill>
                  <a:srgbClr val="FF0000"/>
                </a:solidFill>
              </a:rPr>
              <a:t>3</a:t>
            </a:r>
          </a:p>
        </p:txBody>
      </p:sp>
      <p:pic>
        <p:nvPicPr>
          <p:cNvPr id="61449" name="Picture 3" descr="J0079099">
            <a:extLst>
              <a:ext uri="{FF2B5EF4-FFF2-40B4-BE49-F238E27FC236}">
                <a16:creationId xmlns:a16="http://schemas.microsoft.com/office/drawing/2014/main" xmlns="" id="{824C5289-ECFD-477B-9502-8939DEE152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25" y="2500314"/>
            <a:ext cx="1944688" cy="186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50" name="Picture 4" descr="J0079104">
            <a:extLst>
              <a:ext uri="{FF2B5EF4-FFF2-40B4-BE49-F238E27FC236}">
                <a16:creationId xmlns:a16="http://schemas.microsoft.com/office/drawing/2014/main" xmlns="" id="{743CB96B-D514-4140-A95A-0DF80D4ED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626" y="2643188"/>
            <a:ext cx="1800225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51" name="Picture 5" descr="J0079100">
            <a:extLst>
              <a:ext uri="{FF2B5EF4-FFF2-40B4-BE49-F238E27FC236}">
                <a16:creationId xmlns:a16="http://schemas.microsoft.com/office/drawing/2014/main" xmlns="" id="{7D81A5AA-B5F9-40A4-8006-4F352A654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25" y="2717801"/>
            <a:ext cx="1792288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TM03457444[[fn=Базис]]</Template>
  <TotalTime>838</TotalTime>
  <Words>162</Words>
  <Application>Microsoft Office PowerPoint</Application>
  <PresentationFormat>Произвольный</PresentationFormat>
  <Paragraphs>41</Paragraphs>
  <Slides>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Базис</vt:lpstr>
      <vt:lpstr>Презентация PowerPoint</vt:lpstr>
      <vt:lpstr>Обери відповідний інструмент, щоб передати свої  почуття в кінці уроку.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Обери відповідний інструмент, щоб передати свої  почуття в кінці уроку.</dc:title>
  <dc:creator>Лидия Ткаченко</dc:creator>
  <cp:lastModifiedBy>User</cp:lastModifiedBy>
  <cp:revision>10</cp:revision>
  <dcterms:created xsi:type="dcterms:W3CDTF">2023-05-18T20:35:11Z</dcterms:created>
  <dcterms:modified xsi:type="dcterms:W3CDTF">2023-06-12T10:51:16Z</dcterms:modified>
</cp:coreProperties>
</file>